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4"/>
  </p:notesMasterIdLst>
  <p:sldIdLst>
    <p:sldId id="258" r:id="rId2"/>
    <p:sldId id="259" r:id="rId3"/>
  </p:sldIdLst>
  <p:sldSz cx="9144000" cy="5143500" type="screen16x9"/>
  <p:notesSz cx="6858000" cy="9144000"/>
  <p:embeddedFontLst>
    <p:embeddedFont>
      <p:font typeface="Escolar2" pitchFamily="2" charset="0"/>
      <p:regular r:id="rId5"/>
    </p:embeddedFont>
    <p:embeddedFont>
      <p:font typeface="Source Code Pro" pitchFamily="49" charset="0"/>
      <p:regular r:id="rId6"/>
      <p:bold r:id="rId7"/>
    </p:embeddedFont>
    <p:embeddedFont>
      <p:font typeface="Amatic SC" charset="0"/>
      <p:regular r:id="rId8"/>
      <p:bold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2" d="100"/>
          <a:sy n="142" d="100"/>
        </p:scale>
        <p:origin x="-696" y="-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viewProps" Target="viewProps.xml"/><Relationship Id="rId5" Type="http://schemas.openxmlformats.org/officeDocument/2006/relationships/font" Target="fonts/font1.fntdata"/><Relationship Id="rId10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5648110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8000"/>
            </a:lvl1pPr>
            <a:lvl2pPr lvl="1" algn="ctr">
              <a:spcBef>
                <a:spcPts val="0"/>
              </a:spcBef>
              <a:buSzPct val="100000"/>
              <a:defRPr sz="8000"/>
            </a:lvl2pPr>
            <a:lvl3pPr lvl="2" algn="ctr">
              <a:spcBef>
                <a:spcPts val="0"/>
              </a:spcBef>
              <a:buSzPct val="100000"/>
              <a:defRPr sz="8000"/>
            </a:lvl3pPr>
            <a:lvl4pPr lvl="3" algn="ctr">
              <a:spcBef>
                <a:spcPts val="0"/>
              </a:spcBef>
              <a:buSzPct val="100000"/>
              <a:defRPr sz="8000"/>
            </a:lvl4pPr>
            <a:lvl5pPr lvl="4" algn="ctr">
              <a:spcBef>
                <a:spcPts val="0"/>
              </a:spcBef>
              <a:buSzPct val="100000"/>
              <a:defRPr sz="8000"/>
            </a:lvl5pPr>
            <a:lvl6pPr lvl="5" algn="ctr">
              <a:spcBef>
                <a:spcPts val="0"/>
              </a:spcBef>
              <a:buSzPct val="100000"/>
              <a:defRPr sz="8000"/>
            </a:lvl6pPr>
            <a:lvl7pPr lvl="6" algn="ctr">
              <a:spcBef>
                <a:spcPts val="0"/>
              </a:spcBef>
              <a:buSzPct val="100000"/>
              <a:defRPr sz="8000"/>
            </a:lvl7pPr>
            <a:lvl8pPr lvl="7" algn="ctr">
              <a:spcBef>
                <a:spcPts val="0"/>
              </a:spcBef>
              <a:buSzPct val="100000"/>
              <a:defRPr sz="8000"/>
            </a:lvl8pPr>
            <a:lvl9pPr lvl="8" algn="ctr">
              <a:spcBef>
                <a:spcPts val="0"/>
              </a:spcBef>
              <a:buSzPct val="100000"/>
              <a:defRPr sz="80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pPr lvl="0">
                <a:spcBef>
                  <a:spcPts val="0"/>
                </a:spcBef>
                <a:buNone/>
              </a:pPr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pPr lvl="0">
                <a:spcBef>
                  <a:spcPts val="0"/>
                </a:spcBef>
                <a:buNone/>
              </a:pPr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pPr lvl="0">
                <a:spcBef>
                  <a:spcPts val="0"/>
                </a:spcBef>
                <a:buNone/>
              </a:pPr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pPr lvl="0">
                <a:spcBef>
                  <a:spcPts val="0"/>
                </a:spcBef>
                <a:buNone/>
              </a:pPr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4000"/>
            </a:lvl1pPr>
            <a:lvl2pPr lvl="1">
              <a:spcBef>
                <a:spcPts val="0"/>
              </a:spcBef>
              <a:buSzPct val="100000"/>
              <a:defRPr sz="4000"/>
            </a:lvl2pPr>
            <a:lvl3pPr lvl="2">
              <a:spcBef>
                <a:spcPts val="0"/>
              </a:spcBef>
              <a:buSzPct val="100000"/>
              <a:defRPr sz="4000"/>
            </a:lvl3pPr>
            <a:lvl4pPr lvl="3">
              <a:spcBef>
                <a:spcPts val="0"/>
              </a:spcBef>
              <a:buSzPct val="100000"/>
              <a:defRPr sz="4000"/>
            </a:lvl4pPr>
            <a:lvl5pPr lvl="4">
              <a:spcBef>
                <a:spcPts val="0"/>
              </a:spcBef>
              <a:buSzPct val="100000"/>
              <a:defRPr sz="4000"/>
            </a:lvl5pPr>
            <a:lvl6pPr lvl="5">
              <a:spcBef>
                <a:spcPts val="0"/>
              </a:spcBef>
              <a:buSzPct val="100000"/>
              <a:defRPr sz="4000"/>
            </a:lvl6pPr>
            <a:lvl7pPr lvl="6">
              <a:spcBef>
                <a:spcPts val="0"/>
              </a:spcBef>
              <a:buSzPct val="100000"/>
              <a:defRPr sz="4000"/>
            </a:lvl7pPr>
            <a:lvl8pPr lvl="7">
              <a:spcBef>
                <a:spcPts val="0"/>
              </a:spcBef>
              <a:buSzPct val="100000"/>
              <a:defRPr sz="4000"/>
            </a:lvl8pPr>
            <a:lvl9pPr lvl="8">
              <a:spcBef>
                <a:spcPts val="0"/>
              </a:spcBef>
              <a:buSzPct val="100000"/>
              <a:defRPr sz="40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pPr lvl="0">
                <a:spcBef>
                  <a:spcPts val="0"/>
                </a:spcBef>
                <a:buNone/>
              </a:pPr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pPr lvl="0">
                <a:spcBef>
                  <a:spcPts val="0"/>
                </a:spcBef>
                <a:buNone/>
              </a:pPr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4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>
                <a:solidFill>
                  <a:schemeClr val="lt1"/>
                </a:solidFill>
              </a:rPr>
              <a:pPr lvl="0">
                <a:spcBef>
                  <a:spcPts val="0"/>
                </a:spcBef>
                <a:buNone/>
              </a:pPr>
              <a:t>‹Nº›</a:t>
            </a:fld>
            <a:endParaRPr lang="es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38" name="Shape 38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400"/>
            </a:lvl1pPr>
            <a:lvl2pPr lvl="1" algn="ctr">
              <a:spcBef>
                <a:spcPts val="0"/>
              </a:spcBef>
              <a:buSzPct val="100000"/>
              <a:defRPr sz="5400"/>
            </a:lvl2pPr>
            <a:lvl3pPr lvl="2" algn="ctr">
              <a:spcBef>
                <a:spcPts val="0"/>
              </a:spcBef>
              <a:buSzPct val="100000"/>
              <a:defRPr sz="5400"/>
            </a:lvl3pPr>
            <a:lvl4pPr lvl="3" algn="ctr">
              <a:spcBef>
                <a:spcPts val="0"/>
              </a:spcBef>
              <a:buSzPct val="100000"/>
              <a:defRPr sz="5400"/>
            </a:lvl4pPr>
            <a:lvl5pPr lvl="4" algn="ctr">
              <a:spcBef>
                <a:spcPts val="0"/>
              </a:spcBef>
              <a:buSzPct val="100000"/>
              <a:defRPr sz="5400"/>
            </a:lvl5pPr>
            <a:lvl6pPr lvl="5" algn="ctr">
              <a:spcBef>
                <a:spcPts val="0"/>
              </a:spcBef>
              <a:buSzPct val="100000"/>
              <a:defRPr sz="5400"/>
            </a:lvl6pPr>
            <a:lvl7pPr lvl="6" algn="ctr">
              <a:spcBef>
                <a:spcPts val="0"/>
              </a:spcBef>
              <a:buSzPct val="100000"/>
              <a:defRPr sz="5400"/>
            </a:lvl7pPr>
            <a:lvl8pPr lvl="7" algn="ctr">
              <a:spcBef>
                <a:spcPts val="0"/>
              </a:spcBef>
              <a:buSzPct val="100000"/>
              <a:defRPr sz="5400"/>
            </a:lvl8pPr>
            <a:lvl9pPr lvl="8" algn="ctr">
              <a:spcBef>
                <a:spcPts val="0"/>
              </a:spcBef>
              <a:buSzPct val="100000"/>
              <a:defRPr sz="54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ubTitle" idx="1"/>
          </p:nvPr>
        </p:nvSpPr>
        <p:spPr>
          <a:xfrm>
            <a:off x="265500" y="2845222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pPr lvl="0">
                <a:spcBef>
                  <a:spcPts val="0"/>
                </a:spcBef>
                <a:buNone/>
              </a:pPr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pPr lvl="0">
                <a:spcBef>
                  <a:spcPts val="0"/>
                </a:spcBef>
                <a:buNone/>
              </a:pPr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pPr lvl="0">
                <a:spcBef>
                  <a:spcPts val="0"/>
                </a:spcBef>
                <a:buNone/>
              </a:pPr>
              <a:t>‹Nº›</a:t>
            </a:fld>
            <a:endParaRPr lang="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s"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pPr lvl="0" algn="r">
                <a:spcBef>
                  <a:spcPts val="0"/>
                </a:spcBef>
                <a:buNone/>
              </a:pPr>
              <a:t>‹Nº›</a:t>
            </a:fld>
            <a:endParaRPr lang="es" sz="1000">
              <a:solidFill>
                <a:schemeClr val="accent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be.com/v/pFYrNQPkJY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DC8">
            <a:alpha val="38850"/>
          </a:srgbClr>
        </a:solid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/>
              <a:t>Un beso redondo</a:t>
            </a:r>
          </a:p>
        </p:txBody>
      </p:sp>
      <p:sp>
        <p:nvSpPr>
          <p:cNvPr id="70" name="Shape 70">
            <a:hlinkClick r:id="rId3"/>
          </p:cNvPr>
          <p:cNvSpPr/>
          <p:nvPr/>
        </p:nvSpPr>
        <p:spPr>
          <a:xfrm>
            <a:off x="2127450" y="1315350"/>
            <a:ext cx="4572000" cy="3429000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  <p:sp>
        <p:nvSpPr>
          <p:cNvPr id="2" name="1 Rectángulo"/>
          <p:cNvSpPr/>
          <p:nvPr/>
        </p:nvSpPr>
        <p:spPr>
          <a:xfrm>
            <a:off x="5580112" y="699542"/>
            <a:ext cx="302198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mtClean="0">
                <a:hlinkClick r:id="rId3"/>
              </a:rPr>
              <a:t>http://youtube.com/v/pFYrNQPkJYg</a:t>
            </a:r>
            <a:endParaRPr lang="es-ES">
              <a:hlinkClick r:id="rId3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DC8">
            <a:alpha val="38850"/>
          </a:srgbClr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/>
              <a:t>Problema de enlace 14</a:t>
            </a:r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 b="1" dirty="0">
              <a:latin typeface="Escolar2" pitchFamily="2" charset="0"/>
            </a:endParaRPr>
          </a:p>
          <a:p>
            <a:pPr lvl="0">
              <a:spcBef>
                <a:spcPts val="0"/>
              </a:spcBef>
              <a:buNone/>
            </a:pPr>
            <a:endParaRPr sz="2400" b="1" dirty="0">
              <a:latin typeface="Escolar2" pitchFamily="2" charset="0"/>
            </a:endParaRPr>
          </a:p>
          <a:p>
            <a:pPr lvl="0">
              <a:spcBef>
                <a:spcPts val="0"/>
              </a:spcBef>
              <a:buNone/>
            </a:pPr>
            <a:endParaRPr sz="2400" b="1" dirty="0">
              <a:latin typeface="Escolar2" pitchFamily="2" charset="0"/>
            </a:endParaRPr>
          </a:p>
          <a:p>
            <a:pPr lvl="0">
              <a:spcBef>
                <a:spcPts val="0"/>
              </a:spcBef>
              <a:buNone/>
            </a:pPr>
            <a:endParaRPr sz="2400" b="1" dirty="0">
              <a:latin typeface="Escolar2" pitchFamily="2" charset="0"/>
            </a:endParaRPr>
          </a:p>
          <a:p>
            <a:pPr lvl="0">
              <a:spcBef>
                <a:spcPts val="0"/>
              </a:spcBef>
              <a:buNone/>
            </a:pPr>
            <a:r>
              <a:rPr lang="es" sz="2400" b="1" dirty="0">
                <a:latin typeface="Escolar2" pitchFamily="2" charset="0"/>
              </a:rPr>
              <a:t>¿Cuántos besos ha dado la clase de 2º de primaria del colegio Fuentes Claras si cada chico da 5 besos? </a:t>
            </a:r>
          </a:p>
        </p:txBody>
      </p:sp>
      <p:pic>
        <p:nvPicPr>
          <p:cNvPr id="77" name="Shape 7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95736" y="1419622"/>
            <a:ext cx="4422249" cy="1856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ach-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32</Words>
  <Application>Microsoft Office PowerPoint</Application>
  <PresentationFormat>Presentación en pantalla (16:9)</PresentationFormat>
  <Paragraphs>8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Escolar2</vt:lpstr>
      <vt:lpstr>Source Code Pro</vt:lpstr>
      <vt:lpstr>Amatic SC</vt:lpstr>
      <vt:lpstr>beach-day</vt:lpstr>
      <vt:lpstr>Un beso redondo</vt:lpstr>
      <vt:lpstr>Problema de enlace 14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Problemas para 2º de primaria</dc:title>
  <dc:creator>Encina jardineria</dc:creator>
  <cp:lastModifiedBy>Derecho</cp:lastModifiedBy>
  <cp:revision>2</cp:revision>
  <dcterms:modified xsi:type="dcterms:W3CDTF">2016-06-06T18:21:05Z</dcterms:modified>
</cp:coreProperties>
</file>